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6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68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5E42A-1003-41E2-D0F3-F3C838EEE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FCFD86-CED1-589B-3224-61F94BF76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161CFC-D638-A74E-8C4A-0EB0F157B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DFFEF-FDA9-9D59-216F-A016CCBB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7E72E-B015-3881-B54D-C6634929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53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F41E4-8D0B-9828-FC6D-477CF502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06E4D5-2189-AC68-D26F-8FD2BB017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94C9D-C6B3-31DC-DF5F-C43F0EA7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24C3F7-8666-E740-331A-3881407A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42441-E71F-B3A9-300A-A71CB743D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EBA2DD-9AD3-F395-F2D8-1D28933A5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EBA9B0-AC21-F65F-FFEF-52369B464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E7DA6-30D2-6917-BF8A-D8ACBD38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B42C92-0DA2-E82E-ADB5-BC87032A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1A1DF-64F8-5952-129F-D7061420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7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A679B-DFC2-E05F-8484-7D2CBA19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768300-EF71-FC71-D65E-7A0DBAC5F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42135-3940-F1AC-1682-778ED5A5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3EA8B2-8748-C044-93A5-69FF8E43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8881C-7DC1-6579-A24E-C77AF3F8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1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26F53-084C-E1B0-38D5-4F20EBE5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2EBD65-A2DC-775D-24B4-E45EA8B73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C5847-2A11-5D3C-7FF5-12EA5B924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B4839-3604-203A-1E45-17A7C42CC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5F57B5-F0E9-36E3-5063-4887D67E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7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9722B-9F5A-B312-822B-BC21CB2E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523CB9-2649-1ED3-F196-F79886301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3F23C6-92BF-0201-1E54-15540A84E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4263CE-F111-4D02-7262-1135CA755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BEDF2F-8B30-8C3C-A59E-643FD9675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5194E4-D267-8983-AD0B-CADD00A5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4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1A111-8DAA-199A-D91B-7257EDA0E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F066C-EA0D-6450-7588-924B35BCB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03C09E-EED1-02A4-9613-09B75A432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CEC918-84FC-5AC0-4356-865B8BFFF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C5D111-56F8-BB05-9BB4-985C6848FC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311536-0644-377B-500A-84161BF7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43C522-78EA-5DAE-9926-FC671ABC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2CCFD2-AB23-CAFF-565D-637F89FE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5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ADB12-F16B-BF56-087F-5F87D754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CAC2ED-60DB-D833-AA0A-5C53713C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64AE59-C465-80A7-7CDE-D446DCCE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8A441F-677D-90BB-B7E6-A81E6DD21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25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EE39AD-F019-141D-8946-6968A059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58432B-F6C2-4379-63C7-56D230F0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CCC2CD-8491-099A-6BBC-312C994A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72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EEC76-096C-98AC-3938-EFA6A2D7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8E6F2-017A-009E-72EC-6E392F0E9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1BFCBC-20CF-508F-9330-E967BD995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918CE3-B165-94C9-E53E-B66F6C1B9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C7419D-866B-46A8-3FFF-733609BF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23F1B8-F430-024C-B131-129B07C8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7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69433-A80D-5670-6414-92C376549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F38746-0E3F-68EE-01A1-280C10467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C56C39-CA1C-6B3E-C9E4-FCA287CD0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43F76-3234-7E28-DBDA-0D6A99A1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AD14A1-3707-D99B-5801-E04D9287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4C04FB-72D4-95AB-B5AB-1DF0A4F6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6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76935A-662F-FD54-26F3-A18C8E9B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B7D321-0666-7BFF-3627-3155058FC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141BE-A615-91C9-F507-7DA3CF149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8679E-7C29-4E7D-8624-399FEB7FD2A0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03871-E0F3-8F78-B820-355B2D3E4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D5AEB-6473-D878-1D09-D95769E3A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0633E-D070-4AF9-B437-A0BFDD72A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9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8.png"/><Relationship Id="rId7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image" Target="../media/image77.png"/><Relationship Id="rId4" Type="http://schemas.openxmlformats.org/officeDocument/2006/relationships/image" Target="../media/image5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4.png"/><Relationship Id="rId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FD4AFF-7CD9-35CE-5A27-A84B828D5FD3}"/>
              </a:ext>
            </a:extLst>
          </p:cNvPr>
          <p:cNvSpPr txBox="1"/>
          <p:nvPr/>
        </p:nvSpPr>
        <p:spPr>
          <a:xfrm>
            <a:off x="107276" y="72232"/>
            <a:ext cx="41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Planarchip</a:t>
            </a:r>
            <a:r>
              <a:rPr lang="en-US" sz="2400" b="1" dirty="0"/>
              <a:t> – EPR Analysis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7A8D0-682B-C000-81B2-49FFDF1A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2" y="654081"/>
            <a:ext cx="2882103" cy="2403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168496-B433-8744-A636-D38B330ED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8" t="9091"/>
          <a:stretch/>
        </p:blipFill>
        <p:spPr>
          <a:xfrm>
            <a:off x="3349486" y="533897"/>
            <a:ext cx="3829478" cy="264405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3F5EDE52-F946-0C73-27DE-11B168919BF2}"/>
              </a:ext>
            </a:extLst>
          </p:cNvPr>
          <p:cNvGrpSpPr/>
          <p:nvPr/>
        </p:nvGrpSpPr>
        <p:grpSpPr>
          <a:xfrm>
            <a:off x="0" y="3602935"/>
            <a:ext cx="12485284" cy="2139530"/>
            <a:chOff x="47447" y="3303835"/>
            <a:chExt cx="11350258" cy="213953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A66A861-7D70-1DC7-64CE-352002559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47" y="3313234"/>
              <a:ext cx="2211166" cy="18059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FC9279B-1B8F-D0E8-7396-C8D3E350A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9224" y="3313234"/>
              <a:ext cx="2201606" cy="18059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570714-9E96-84DF-0488-AAE2CB6E505A}"/>
                </a:ext>
              </a:extLst>
            </p:cNvPr>
            <p:cNvSpPr txBox="1"/>
            <p:nvPr/>
          </p:nvSpPr>
          <p:spPr>
            <a:xfrm>
              <a:off x="324818" y="5069771"/>
              <a:ext cx="188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Q0 : 5.36GHz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CCB0B3C-037E-A45A-C96E-782EE52F6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2007" y="3313232"/>
              <a:ext cx="2189955" cy="180592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5041E0-0CEF-BBE9-C0F2-E9E675DC0228}"/>
                </a:ext>
              </a:extLst>
            </p:cNvPr>
            <p:cNvSpPr txBox="1"/>
            <p:nvPr/>
          </p:nvSpPr>
          <p:spPr>
            <a:xfrm>
              <a:off x="7023338" y="5074033"/>
              <a:ext cx="188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Rr1 : 6.64GHz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5870D9-EF2F-4D8D-A972-375373F0C26D}"/>
                </a:ext>
              </a:extLst>
            </p:cNvPr>
            <p:cNvSpPr txBox="1"/>
            <p:nvPr/>
          </p:nvSpPr>
          <p:spPr>
            <a:xfrm>
              <a:off x="2677249" y="5069771"/>
              <a:ext cx="188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Q1 : 5.38GHz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494F4D-D6BD-2FCA-166D-19A5ABE69B3A}"/>
                </a:ext>
              </a:extLst>
            </p:cNvPr>
            <p:cNvSpPr txBox="1"/>
            <p:nvPr/>
          </p:nvSpPr>
          <p:spPr>
            <a:xfrm>
              <a:off x="4724628" y="5074033"/>
              <a:ext cx="188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Rr0 : 6.82GHz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22318A3-D61E-A114-F344-A79A66C7B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2305" y="3313232"/>
              <a:ext cx="2238806" cy="180592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4059F13-1C8F-F116-4178-7BD928B02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14224" y="3303835"/>
              <a:ext cx="2241551" cy="18059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5D040A-9CC5-19F0-4D6B-035C5C589DDA}"/>
                </a:ext>
              </a:extLst>
            </p:cNvPr>
            <p:cNvSpPr txBox="1"/>
            <p:nvPr/>
          </p:nvSpPr>
          <p:spPr>
            <a:xfrm>
              <a:off x="9509271" y="5074033"/>
              <a:ext cx="188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Bus: 7.26GHz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8116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AACA6-63AD-9A4F-A8A1-38C7BE5CAD22}"/>
              </a:ext>
            </a:extLst>
          </p:cNvPr>
          <p:cNvSpPr txBox="1"/>
          <p:nvPr/>
        </p:nvSpPr>
        <p:spPr>
          <a:xfrm>
            <a:off x="107276" y="72232"/>
            <a:ext cx="585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 planar design V1– EPR Analysis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CBF0D6-F284-9781-F314-B0203007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2" y="602060"/>
            <a:ext cx="3651423" cy="218516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F9C543D-95F0-7113-219A-90BA19787553}"/>
              </a:ext>
            </a:extLst>
          </p:cNvPr>
          <p:cNvGrpSpPr/>
          <p:nvPr/>
        </p:nvGrpSpPr>
        <p:grpSpPr>
          <a:xfrm>
            <a:off x="4641324" y="631948"/>
            <a:ext cx="3651423" cy="3249770"/>
            <a:chOff x="616777" y="3121434"/>
            <a:chExt cx="3553794" cy="31993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D437BD-FCC0-236C-26CE-A045D5FAC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777" y="3121434"/>
              <a:ext cx="3553794" cy="319930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F6AB7C-C196-9D68-768C-BADAA575AE85}"/>
                </a:ext>
              </a:extLst>
            </p:cNvPr>
            <p:cNvSpPr txBox="1"/>
            <p:nvPr/>
          </p:nvSpPr>
          <p:spPr>
            <a:xfrm>
              <a:off x="1900503" y="5739171"/>
              <a:ext cx="2146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Q0 : 5.49GHz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00DDA3-E087-41FE-33EF-8912E41BE333}"/>
              </a:ext>
            </a:extLst>
          </p:cNvPr>
          <p:cNvGrpSpPr/>
          <p:nvPr/>
        </p:nvGrpSpPr>
        <p:grpSpPr>
          <a:xfrm>
            <a:off x="8542985" y="666299"/>
            <a:ext cx="3387139" cy="3249770"/>
            <a:chOff x="4442584" y="3121433"/>
            <a:chExt cx="3217468" cy="319930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363C01F-AE79-22D1-8DC4-A27526E1E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2584" y="3121433"/>
              <a:ext cx="3217468" cy="319930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511C49-C30D-A4E6-ACB5-351FA1B675CC}"/>
                </a:ext>
              </a:extLst>
            </p:cNvPr>
            <p:cNvSpPr txBox="1"/>
            <p:nvPr/>
          </p:nvSpPr>
          <p:spPr>
            <a:xfrm>
              <a:off x="5276914" y="5739170"/>
              <a:ext cx="2146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RR0 : 5.99GHz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06E9E96-242E-DA1A-CE00-3A431CEC3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324" y="4220811"/>
            <a:ext cx="7169953" cy="24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0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AACA6-63AD-9A4F-A8A1-38C7BE5CAD22}"/>
              </a:ext>
            </a:extLst>
          </p:cNvPr>
          <p:cNvSpPr txBox="1"/>
          <p:nvPr/>
        </p:nvSpPr>
        <p:spPr>
          <a:xfrm>
            <a:off x="107276" y="72232"/>
            <a:ext cx="7542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 V2  – EPR Analysis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F0C6E1-56B7-0CB7-02C0-C2D8D2B0C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03" t="25145" r="17965" b="40724"/>
          <a:stretch/>
        </p:blipFill>
        <p:spPr>
          <a:xfrm>
            <a:off x="285566" y="708386"/>
            <a:ext cx="3150904" cy="28322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7D3393D-B794-A8CB-C1BF-B6ACC7B18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063" y="4204947"/>
            <a:ext cx="8327300" cy="23641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DEEBC8-8272-A431-B873-160DF4698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049" y="514023"/>
            <a:ext cx="3544764" cy="35192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BD3745-8AB4-C863-CA22-AD5BE6446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3718" y="514022"/>
            <a:ext cx="3459643" cy="35192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415451-3888-B29A-CB90-D5E9A9562FC5}"/>
              </a:ext>
            </a:extLst>
          </p:cNvPr>
          <p:cNvSpPr txBox="1"/>
          <p:nvPr/>
        </p:nvSpPr>
        <p:spPr>
          <a:xfrm>
            <a:off x="5960316" y="3290976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Q0 : 5.55GHz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8B0A08-64CB-8332-C1EC-C242524240D2}"/>
              </a:ext>
            </a:extLst>
          </p:cNvPr>
          <p:cNvSpPr txBox="1"/>
          <p:nvPr/>
        </p:nvSpPr>
        <p:spPr>
          <a:xfrm>
            <a:off x="9421313" y="3325327"/>
            <a:ext cx="2260065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RR0 : 6.94GHz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A95472-ADA2-5002-4B1E-5AA969174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13" y="3540592"/>
            <a:ext cx="3372604" cy="3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AACA6-63AD-9A4F-A8A1-38C7BE5CAD22}"/>
              </a:ext>
            </a:extLst>
          </p:cNvPr>
          <p:cNvSpPr txBox="1"/>
          <p:nvPr/>
        </p:nvSpPr>
        <p:spPr>
          <a:xfrm>
            <a:off x="107276" y="72232"/>
            <a:ext cx="749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 V3– EPR Analysis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AE5C60-FFF3-23C4-4258-B4D4A4ECF578}"/>
              </a:ext>
            </a:extLst>
          </p:cNvPr>
          <p:cNvGrpSpPr/>
          <p:nvPr/>
        </p:nvGrpSpPr>
        <p:grpSpPr>
          <a:xfrm>
            <a:off x="8221063" y="583570"/>
            <a:ext cx="3574677" cy="3529138"/>
            <a:chOff x="8221063" y="583570"/>
            <a:chExt cx="3574677" cy="35291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5150F4A-38C2-F08A-C37E-4B09B9746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939"/>
            <a:stretch/>
          </p:blipFill>
          <p:spPr>
            <a:xfrm>
              <a:off x="8221063" y="583570"/>
              <a:ext cx="3574677" cy="35291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A519DF-B213-4D03-6B8E-95292A1B5569}"/>
                </a:ext>
              </a:extLst>
            </p:cNvPr>
            <p:cNvSpPr txBox="1"/>
            <p:nvPr/>
          </p:nvSpPr>
          <p:spPr>
            <a:xfrm>
              <a:off x="9271059" y="3646338"/>
              <a:ext cx="2260065" cy="31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RR0 : 7.09GHz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18CF762-DD49-38B6-1FB6-9E081983FC0C}"/>
              </a:ext>
            </a:extLst>
          </p:cNvPr>
          <p:cNvGrpSpPr/>
          <p:nvPr/>
        </p:nvGrpSpPr>
        <p:grpSpPr>
          <a:xfrm>
            <a:off x="4587002" y="630793"/>
            <a:ext cx="3706985" cy="3571198"/>
            <a:chOff x="4441041" y="583571"/>
            <a:chExt cx="3706985" cy="357119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EB622A-CDFD-1E9D-056B-9088CEED4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1041" y="583571"/>
              <a:ext cx="3574677" cy="35711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715EC8-4CC7-B044-8E48-02186E22CCB8}"/>
                </a:ext>
              </a:extLst>
            </p:cNvPr>
            <p:cNvSpPr txBox="1"/>
            <p:nvPr/>
          </p:nvSpPr>
          <p:spPr>
            <a:xfrm>
              <a:off x="5942196" y="3646338"/>
              <a:ext cx="2205830" cy="31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Q0 : 5.44GHz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A8C4EC8-0E9C-84F4-DC82-6B50DF247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658" y="4162382"/>
            <a:ext cx="7012176" cy="26956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F650C1-16EB-00E0-1516-A9434C32A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00" y="682754"/>
            <a:ext cx="3759560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6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02D093-6E1C-E0DC-8AD6-FA5A58A05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68" y="643365"/>
            <a:ext cx="3367807" cy="3519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08623-F6E9-D020-0812-A8686223DDC8}"/>
              </a:ext>
            </a:extLst>
          </p:cNvPr>
          <p:cNvSpPr txBox="1"/>
          <p:nvPr/>
        </p:nvSpPr>
        <p:spPr>
          <a:xfrm>
            <a:off x="107276" y="72232"/>
            <a:ext cx="861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 V4 – EPR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C33D2-284D-C9FF-16A5-082A03680BE2}"/>
              </a:ext>
            </a:extLst>
          </p:cNvPr>
          <p:cNvSpPr txBox="1"/>
          <p:nvPr/>
        </p:nvSpPr>
        <p:spPr>
          <a:xfrm>
            <a:off x="6410129" y="3693560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Q0 : 5.74GHz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2F4B28-64CF-0AE5-8CEF-99D9A05E5AAD}"/>
              </a:ext>
            </a:extLst>
          </p:cNvPr>
          <p:cNvGrpSpPr/>
          <p:nvPr/>
        </p:nvGrpSpPr>
        <p:grpSpPr>
          <a:xfrm>
            <a:off x="8323300" y="658778"/>
            <a:ext cx="3218291" cy="3519237"/>
            <a:chOff x="8443503" y="678097"/>
            <a:chExt cx="3218291" cy="351923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90177A9-B6FA-4323-388D-90C5E1EE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3503" y="678097"/>
              <a:ext cx="3218291" cy="351923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4DEE39-E033-C786-5FFA-C40D5D3652B6}"/>
                </a:ext>
              </a:extLst>
            </p:cNvPr>
            <p:cNvSpPr txBox="1"/>
            <p:nvPr/>
          </p:nvSpPr>
          <p:spPr>
            <a:xfrm>
              <a:off x="9455964" y="3693560"/>
              <a:ext cx="2205830" cy="31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RR0 : 6.95GHz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AB145C6-9423-F3EF-59A6-E154251CF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212" y="4302617"/>
            <a:ext cx="5994034" cy="24294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CFBDC2-FCB2-CF1E-D1F8-983A50F2B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49" y="772203"/>
            <a:ext cx="3713568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808623-F6E9-D020-0812-A8686223DDC8}"/>
              </a:ext>
            </a:extLst>
          </p:cNvPr>
          <p:cNvSpPr txBox="1"/>
          <p:nvPr/>
        </p:nvSpPr>
        <p:spPr>
          <a:xfrm>
            <a:off x="107276" y="72232"/>
            <a:ext cx="749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 V5 – EPR Analysis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37BAEB-9927-1700-1450-DA62E51F14F1}"/>
              </a:ext>
            </a:extLst>
          </p:cNvPr>
          <p:cNvGrpSpPr/>
          <p:nvPr/>
        </p:nvGrpSpPr>
        <p:grpSpPr>
          <a:xfrm>
            <a:off x="4461291" y="460769"/>
            <a:ext cx="3798569" cy="3430140"/>
            <a:chOff x="4461291" y="460769"/>
            <a:chExt cx="3798569" cy="343014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1AA3BC-95C9-5230-76B9-0CB5EEFBA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55" t="3270" r="4580" b="-738"/>
            <a:stretch/>
          </p:blipFill>
          <p:spPr>
            <a:xfrm>
              <a:off x="4461291" y="460769"/>
              <a:ext cx="3679064" cy="34301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2C33D2-284D-C9FF-16A5-082A03680BE2}"/>
                </a:ext>
              </a:extLst>
            </p:cNvPr>
            <p:cNvSpPr txBox="1"/>
            <p:nvPr/>
          </p:nvSpPr>
          <p:spPr>
            <a:xfrm>
              <a:off x="6054030" y="3483979"/>
              <a:ext cx="2205830" cy="31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Q0 : 5.81GHz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3193A62-0D76-3605-F1D4-2F60989B0C0B}"/>
              </a:ext>
            </a:extLst>
          </p:cNvPr>
          <p:cNvGrpSpPr/>
          <p:nvPr/>
        </p:nvGrpSpPr>
        <p:grpSpPr>
          <a:xfrm>
            <a:off x="8259860" y="460769"/>
            <a:ext cx="3889163" cy="3430140"/>
            <a:chOff x="8259860" y="460769"/>
            <a:chExt cx="3889163" cy="34301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CFA6671-9900-22CD-AA17-E5E5C3C80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9860" y="460769"/>
              <a:ext cx="3889163" cy="34301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4DEE39-E033-C786-5FFA-C40D5D3652B6}"/>
                </a:ext>
              </a:extLst>
            </p:cNvPr>
            <p:cNvSpPr txBox="1"/>
            <p:nvPr/>
          </p:nvSpPr>
          <p:spPr>
            <a:xfrm>
              <a:off x="9272713" y="3531821"/>
              <a:ext cx="2205830" cy="31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RR0 : 6.88GHz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45B5843-73CD-BDE9-56E5-5294799C6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97" y="533897"/>
            <a:ext cx="3698248" cy="35192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3E453D-EB28-D4C0-ECCA-C26AFA17E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020" y="4033961"/>
            <a:ext cx="7570273" cy="27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39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8F9DF47-C452-7DB1-6A30-8EE113C4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65" y="622916"/>
            <a:ext cx="3425225" cy="3519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08623-F6E9-D020-0812-A8686223DDC8}"/>
              </a:ext>
            </a:extLst>
          </p:cNvPr>
          <p:cNvSpPr txBox="1"/>
          <p:nvPr/>
        </p:nvSpPr>
        <p:spPr>
          <a:xfrm>
            <a:off x="107276" y="72232"/>
            <a:ext cx="749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(20um)V6– EPR Analysis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B2DA88-668D-FA98-3572-8F0CADE6674D}"/>
              </a:ext>
            </a:extLst>
          </p:cNvPr>
          <p:cNvGrpSpPr/>
          <p:nvPr/>
        </p:nvGrpSpPr>
        <p:grpSpPr>
          <a:xfrm>
            <a:off x="5043161" y="593999"/>
            <a:ext cx="3702418" cy="3519237"/>
            <a:chOff x="4776997" y="533897"/>
            <a:chExt cx="3702418" cy="351923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E02D093-6E1C-E0DC-8AD6-FA5A58A05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6997" y="533897"/>
              <a:ext cx="3367807" cy="35192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2C33D2-284D-C9FF-16A5-082A03680BE2}"/>
                </a:ext>
              </a:extLst>
            </p:cNvPr>
            <p:cNvSpPr txBox="1"/>
            <p:nvPr/>
          </p:nvSpPr>
          <p:spPr>
            <a:xfrm>
              <a:off x="6273585" y="3591303"/>
              <a:ext cx="2205830" cy="312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Q0 : 5.58GHz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4DEE39-E033-C786-5FFA-C40D5D3652B6}"/>
              </a:ext>
            </a:extLst>
          </p:cNvPr>
          <p:cNvSpPr txBox="1"/>
          <p:nvPr/>
        </p:nvSpPr>
        <p:spPr>
          <a:xfrm>
            <a:off x="9611857" y="3578277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RR0 : 6.58GHz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64BF77-B9AB-E8E3-76EF-023877618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7" y="593999"/>
            <a:ext cx="3833940" cy="3871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877289-AA94-6BA9-D612-6A3C745AB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935" y="4142153"/>
            <a:ext cx="6882066" cy="26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28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808623-F6E9-D020-0812-A8686223DDC8}"/>
              </a:ext>
            </a:extLst>
          </p:cNvPr>
          <p:cNvSpPr txBox="1"/>
          <p:nvPr/>
        </p:nvSpPr>
        <p:spPr>
          <a:xfrm>
            <a:off x="107276" y="72232"/>
            <a:ext cx="749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(20um)V7– EPR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DEE39-E033-C786-5FFA-C40D5D3652B6}"/>
              </a:ext>
            </a:extLst>
          </p:cNvPr>
          <p:cNvSpPr txBox="1"/>
          <p:nvPr/>
        </p:nvSpPr>
        <p:spPr>
          <a:xfrm>
            <a:off x="9607155" y="3575919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RR0 : 6.50GHz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F41F0E-F2B2-579A-C454-47E41E4D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6" y="660211"/>
            <a:ext cx="4293246" cy="42582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8E17C8-550F-9297-7402-003141BED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81" y="4142622"/>
            <a:ext cx="6882066" cy="25860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76423D-4170-C49A-ADB3-39EDBE2B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99" y="369314"/>
            <a:ext cx="3699634" cy="35192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0A261C-1972-0987-BEA9-3F96CD5A759E}"/>
              </a:ext>
            </a:extLst>
          </p:cNvPr>
          <p:cNvSpPr txBox="1"/>
          <p:nvPr/>
        </p:nvSpPr>
        <p:spPr>
          <a:xfrm>
            <a:off x="6504206" y="3429000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Q0: 5.60GHz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A0B4CF-6489-B93F-F913-4A9E1835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267" y="373932"/>
            <a:ext cx="3422022" cy="35192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E68CF9-580E-7570-38A4-F478F827B8DD}"/>
              </a:ext>
            </a:extLst>
          </p:cNvPr>
          <p:cNvSpPr txBox="1"/>
          <p:nvPr/>
        </p:nvSpPr>
        <p:spPr>
          <a:xfrm>
            <a:off x="10022285" y="3414985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RR0: 6.50GHz</a:t>
            </a:r>
          </a:p>
        </p:txBody>
      </p:sp>
    </p:spTree>
    <p:extLst>
      <p:ext uri="{BB962C8B-B14F-4D97-AF65-F5344CB8AC3E}">
        <p14:creationId xmlns:p14="http://schemas.microsoft.com/office/powerpoint/2010/main" val="2484590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808623-F6E9-D020-0812-A8686223DDC8}"/>
              </a:ext>
            </a:extLst>
          </p:cNvPr>
          <p:cNvSpPr txBox="1"/>
          <p:nvPr/>
        </p:nvSpPr>
        <p:spPr>
          <a:xfrm>
            <a:off x="107276" y="72232"/>
            <a:ext cx="749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(20um)V8– EPR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DEE39-E033-C786-5FFA-C40D5D3652B6}"/>
              </a:ext>
            </a:extLst>
          </p:cNvPr>
          <p:cNvSpPr txBox="1"/>
          <p:nvPr/>
        </p:nvSpPr>
        <p:spPr>
          <a:xfrm>
            <a:off x="9607155" y="3575919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RR0 : 6.50GHz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76423D-4170-C49A-ADB3-39EDBE2B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981" y="184598"/>
            <a:ext cx="3857715" cy="36696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0A261C-1972-0987-BEA9-3F96CD5A759E}"/>
              </a:ext>
            </a:extLst>
          </p:cNvPr>
          <p:cNvSpPr txBox="1"/>
          <p:nvPr/>
        </p:nvSpPr>
        <p:spPr>
          <a:xfrm>
            <a:off x="6504206" y="3429000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Q0: 5.77GHz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992A41-E7B3-BF88-E470-07861913157F}"/>
              </a:ext>
            </a:extLst>
          </p:cNvPr>
          <p:cNvGrpSpPr/>
          <p:nvPr/>
        </p:nvGrpSpPr>
        <p:grpSpPr>
          <a:xfrm>
            <a:off x="8265696" y="148637"/>
            <a:ext cx="3788930" cy="3739914"/>
            <a:chOff x="3706575" y="1086948"/>
            <a:chExt cx="4778850" cy="468410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42B7D36-668B-B05A-8CA3-E52CF78BF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6575" y="1086948"/>
              <a:ext cx="4778850" cy="468410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E68CF9-580E-7570-38A4-F478F827B8DD}"/>
                </a:ext>
              </a:extLst>
            </p:cNvPr>
            <p:cNvSpPr txBox="1"/>
            <p:nvPr/>
          </p:nvSpPr>
          <p:spPr>
            <a:xfrm>
              <a:off x="5793722" y="5072067"/>
              <a:ext cx="2205830" cy="385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RR0: 6.70GHz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AABC661-3AA3-69C7-6A1D-BD53DAD0C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41" y="3814260"/>
            <a:ext cx="7570273" cy="29705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20CBB4-77A2-F89C-984D-6E7E9A6D4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55" y="763416"/>
            <a:ext cx="4023103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5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CA7E32-58C9-38F3-C37F-97A51D5D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" y="664829"/>
            <a:ext cx="3140663" cy="3519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1B7E7-D6D4-1752-4CAB-D56629E73AFA}"/>
              </a:ext>
            </a:extLst>
          </p:cNvPr>
          <p:cNvSpPr txBox="1"/>
          <p:nvPr/>
        </p:nvSpPr>
        <p:spPr>
          <a:xfrm>
            <a:off x="107276" y="72232"/>
            <a:ext cx="749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(20um)V9– EPR Analysis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4B3758-5E0F-5D3A-F628-2155FDAE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918" y="3873447"/>
            <a:ext cx="7570273" cy="29056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052F0B-A5DE-4B86-C35B-915EEB46D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907" y="214070"/>
            <a:ext cx="3522533" cy="3519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7A5242-B4E0-8F20-B0F2-A50FB157F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319" y="213221"/>
            <a:ext cx="3555826" cy="3519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9E78D3-CEC3-14E3-2BF6-CC8638D5CF20}"/>
              </a:ext>
            </a:extLst>
          </p:cNvPr>
          <p:cNvSpPr txBox="1"/>
          <p:nvPr/>
        </p:nvSpPr>
        <p:spPr>
          <a:xfrm>
            <a:off x="6504206" y="3429000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Q0: 5.63GHz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B949B-B07B-7131-83FE-CD058EDD962B}"/>
              </a:ext>
            </a:extLst>
          </p:cNvPr>
          <p:cNvSpPr txBox="1"/>
          <p:nvPr/>
        </p:nvSpPr>
        <p:spPr>
          <a:xfrm>
            <a:off x="10137358" y="3383923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RR0: 6.69GHz</a:t>
            </a:r>
          </a:p>
        </p:txBody>
      </p:sp>
    </p:spTree>
    <p:extLst>
      <p:ext uri="{BB962C8B-B14F-4D97-AF65-F5344CB8AC3E}">
        <p14:creationId xmlns:p14="http://schemas.microsoft.com/office/powerpoint/2010/main" val="283656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79422A-80BE-C99E-CED8-E074AE64D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8"/>
          <a:stretch/>
        </p:blipFill>
        <p:spPr>
          <a:xfrm>
            <a:off x="8048758" y="222395"/>
            <a:ext cx="3660234" cy="3435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1B7E7-D6D4-1752-4CAB-D56629E73AFA}"/>
              </a:ext>
            </a:extLst>
          </p:cNvPr>
          <p:cNvSpPr txBox="1"/>
          <p:nvPr/>
        </p:nvSpPr>
        <p:spPr>
          <a:xfrm>
            <a:off x="107276" y="72232"/>
            <a:ext cx="749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(20um)V10– EPR Analysis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7A5242-B4E0-8F20-B0F2-A50FB157F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19" y="213221"/>
            <a:ext cx="3555826" cy="3519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9E78D3-CEC3-14E3-2BF6-CC8638D5CF20}"/>
              </a:ext>
            </a:extLst>
          </p:cNvPr>
          <p:cNvSpPr txBox="1"/>
          <p:nvPr/>
        </p:nvSpPr>
        <p:spPr>
          <a:xfrm>
            <a:off x="6504206" y="3429000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Q0: 5.59GHz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7B949B-B07B-7131-83FE-CD058EDD962B}"/>
              </a:ext>
            </a:extLst>
          </p:cNvPr>
          <p:cNvSpPr txBox="1"/>
          <p:nvPr/>
        </p:nvSpPr>
        <p:spPr>
          <a:xfrm>
            <a:off x="10137358" y="3383923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RR0: 6.84GHz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1E2329-3DE4-EC5D-5D6A-C62142692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67" y="634780"/>
            <a:ext cx="3384114" cy="35192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455F8E-32E4-FE2A-04F3-A75A67D20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770" y="3837341"/>
            <a:ext cx="7570273" cy="28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E79FB1-13B0-31F8-280A-04179D5AECDD}"/>
              </a:ext>
            </a:extLst>
          </p:cNvPr>
          <p:cNvSpPr txBox="1"/>
          <p:nvPr/>
        </p:nvSpPr>
        <p:spPr>
          <a:xfrm>
            <a:off x="107276" y="72232"/>
            <a:ext cx="41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Planarchip</a:t>
            </a:r>
            <a:r>
              <a:rPr lang="en-US" sz="2400" b="1" dirty="0"/>
              <a:t> – LOM Analysis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A600C3F-F77C-F61C-DCED-652A63914A34}"/>
              </a:ext>
            </a:extLst>
          </p:cNvPr>
          <p:cNvGrpSpPr/>
          <p:nvPr/>
        </p:nvGrpSpPr>
        <p:grpSpPr>
          <a:xfrm>
            <a:off x="0" y="596056"/>
            <a:ext cx="12192000" cy="2832944"/>
            <a:chOff x="44726" y="596056"/>
            <a:chExt cx="12192000" cy="28329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DAF80C8-084A-FC8B-DD9E-09CFCD5F2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26" y="596056"/>
              <a:ext cx="12192000" cy="283294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8835782-954B-0527-A50F-3B3858A5A1B3}"/>
                </a:ext>
              </a:extLst>
            </p:cNvPr>
            <p:cNvSpPr/>
            <p:nvPr/>
          </p:nvSpPr>
          <p:spPr>
            <a:xfrm>
              <a:off x="263387" y="3125857"/>
              <a:ext cx="11928613" cy="203752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A7D9E2-9DCA-E478-F246-DBF6B816000C}"/>
              </a:ext>
            </a:extLst>
          </p:cNvPr>
          <p:cNvGrpSpPr/>
          <p:nvPr/>
        </p:nvGrpSpPr>
        <p:grpSpPr>
          <a:xfrm>
            <a:off x="0" y="3614718"/>
            <a:ext cx="12192000" cy="2809083"/>
            <a:chOff x="0" y="3614718"/>
            <a:chExt cx="12192000" cy="280908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30B6070-272D-F481-8A96-BD6D0BDD3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14718"/>
              <a:ext cx="12192000" cy="280908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98D187-5953-B721-D104-9DB9C98DCE15}"/>
                </a:ext>
              </a:extLst>
            </p:cNvPr>
            <p:cNvSpPr/>
            <p:nvPr/>
          </p:nvSpPr>
          <p:spPr>
            <a:xfrm>
              <a:off x="263387" y="6160068"/>
              <a:ext cx="11928613" cy="203752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79AAFF-518B-B514-69EB-6EB8FACF9449}"/>
              </a:ext>
            </a:extLst>
          </p:cNvPr>
          <p:cNvSpPr txBox="1"/>
          <p:nvPr/>
        </p:nvSpPr>
        <p:spPr>
          <a:xfrm>
            <a:off x="44726" y="571208"/>
            <a:ext cx="641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5849C-0B37-74D5-875E-2672B914F4CF}"/>
              </a:ext>
            </a:extLst>
          </p:cNvPr>
          <p:cNvSpPr txBox="1"/>
          <p:nvPr/>
        </p:nvSpPr>
        <p:spPr>
          <a:xfrm>
            <a:off x="44726" y="3576138"/>
            <a:ext cx="641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Q1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DDE4AC9-56AF-C833-023E-067C543E0A32}"/>
              </a:ext>
            </a:extLst>
          </p:cNvPr>
          <p:cNvSpPr/>
          <p:nvPr/>
        </p:nvSpPr>
        <p:spPr>
          <a:xfrm>
            <a:off x="173935" y="3076161"/>
            <a:ext cx="815008" cy="352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241E900-83FD-647B-EF6E-4A9BCA654CA1}"/>
              </a:ext>
            </a:extLst>
          </p:cNvPr>
          <p:cNvSpPr/>
          <p:nvPr/>
        </p:nvSpPr>
        <p:spPr>
          <a:xfrm>
            <a:off x="173935" y="6061024"/>
            <a:ext cx="815008" cy="352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19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522E45-472E-C816-4CF3-DE1DC4329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437" y="322979"/>
            <a:ext cx="3497224" cy="35192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D67C20-6A5D-778B-5B9C-D7BFA8B4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82" y="322979"/>
            <a:ext cx="3612187" cy="3519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A17426-F2A0-1D2D-4692-B768682DA614}"/>
              </a:ext>
            </a:extLst>
          </p:cNvPr>
          <p:cNvSpPr txBox="1"/>
          <p:nvPr/>
        </p:nvSpPr>
        <p:spPr>
          <a:xfrm>
            <a:off x="6504206" y="3429000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Q0: 5.52GHz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5F99FF-E0C9-F7E2-E92A-D954FA2319D9}"/>
              </a:ext>
            </a:extLst>
          </p:cNvPr>
          <p:cNvSpPr txBox="1"/>
          <p:nvPr/>
        </p:nvSpPr>
        <p:spPr>
          <a:xfrm>
            <a:off x="9986170" y="3429000"/>
            <a:ext cx="2205830" cy="312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RR0: 6.86GHz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9C4145-E155-3164-7F35-3D06C03CD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616" y="3951077"/>
            <a:ext cx="7570273" cy="2906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629596-CA41-4C59-A0B7-6D7F9462D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5" y="488868"/>
            <a:ext cx="3748823" cy="38711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4ECBA7-84D9-A36E-1BAD-070DD02A7C73}"/>
              </a:ext>
            </a:extLst>
          </p:cNvPr>
          <p:cNvSpPr txBox="1"/>
          <p:nvPr/>
        </p:nvSpPr>
        <p:spPr>
          <a:xfrm>
            <a:off x="107276" y="72232"/>
            <a:ext cx="7499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(20um)V11– EPR Analysis</a:t>
            </a:r>
          </a:p>
        </p:txBody>
      </p:sp>
    </p:spTree>
    <p:extLst>
      <p:ext uri="{BB962C8B-B14F-4D97-AF65-F5344CB8AC3E}">
        <p14:creationId xmlns:p14="http://schemas.microsoft.com/office/powerpoint/2010/main" val="2523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A5EC8E-22B0-03B1-6FA3-DAAF3FAD8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6" y="131142"/>
            <a:ext cx="2303534" cy="21608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83E8BF-00B1-3D5F-0BE3-3B6F50BFF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56" y="206189"/>
            <a:ext cx="2334393" cy="21851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CD7040A-55F5-1745-4DA8-99CBF604E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083" y="131142"/>
            <a:ext cx="2305834" cy="2403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FC1D0D-1ED8-8372-C0F7-F82C5F7D8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839" y="206189"/>
            <a:ext cx="2525954" cy="2403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020511-B3F4-4643-C4F5-ED1FE5898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9" y="3400570"/>
            <a:ext cx="2380575" cy="24036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64E849-FF48-8B41-B78F-B0235769D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175" y="3364126"/>
            <a:ext cx="2423425" cy="2403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D2453F-BB05-EFF4-35F5-C3EEE2D0C2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2857" y="3364126"/>
            <a:ext cx="2498030" cy="2403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C34CDA-55EB-F7B6-85A6-270EC6CACC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8917" y="3364126"/>
            <a:ext cx="2145115" cy="24036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3F90C5A-7D19-AD4E-2CA8-BBEE53CE8E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4137" y="3280385"/>
            <a:ext cx="2560496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01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0163094-4293-DC73-C489-0C06FE7BD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406837"/>
              </p:ext>
            </p:extLst>
          </p:nvPr>
        </p:nvGraphicFramePr>
        <p:xfrm>
          <a:off x="69045" y="335255"/>
          <a:ext cx="8568027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5348">
                  <a:extLst>
                    <a:ext uri="{9D8B030D-6E8A-4147-A177-3AD203B41FA5}">
                      <a16:colId xmlns:a16="http://schemas.microsoft.com/office/drawing/2014/main" val="2263715055"/>
                    </a:ext>
                  </a:extLst>
                </a:gridCol>
                <a:gridCol w="3721994">
                  <a:extLst>
                    <a:ext uri="{9D8B030D-6E8A-4147-A177-3AD203B41FA5}">
                      <a16:colId xmlns:a16="http://schemas.microsoft.com/office/drawing/2014/main" val="1545149945"/>
                    </a:ext>
                  </a:extLst>
                </a:gridCol>
                <a:gridCol w="722289">
                  <a:extLst>
                    <a:ext uri="{9D8B030D-6E8A-4147-A177-3AD203B41FA5}">
                      <a16:colId xmlns:a16="http://schemas.microsoft.com/office/drawing/2014/main" val="2157866886"/>
                    </a:ext>
                  </a:extLst>
                </a:gridCol>
                <a:gridCol w="1248894">
                  <a:extLst>
                    <a:ext uri="{9D8B030D-6E8A-4147-A177-3AD203B41FA5}">
                      <a16:colId xmlns:a16="http://schemas.microsoft.com/office/drawing/2014/main" val="2256892328"/>
                    </a:ext>
                  </a:extLst>
                </a:gridCol>
                <a:gridCol w="1399502">
                  <a:extLst>
                    <a:ext uri="{9D8B030D-6E8A-4147-A177-3AD203B41FA5}">
                      <a16:colId xmlns:a16="http://schemas.microsoft.com/office/drawing/2014/main" val="1716799902"/>
                    </a:ext>
                  </a:extLst>
                </a:gridCol>
              </a:tblGrid>
              <a:tr h="2381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Design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Qubit</a:t>
                      </a:r>
                    </a:p>
                    <a:p>
                      <a:pPr algn="ctr"/>
                      <a:r>
                        <a:rPr lang="en-US" dirty="0"/>
                        <a:t>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Resonator(GHz)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Coupling g (MHz)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65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Planar chip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9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V1_20um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Planar chip design 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8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V2_20um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Resonator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318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V3_20um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Coupler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000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V4~V9_20um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Coupler size, Resonator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2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V10_20um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Transmon</a:t>
                      </a:r>
                      <a:r>
                        <a:rPr lang="en-US" dirty="0"/>
                        <a:t> pad gap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975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V11_20um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Transmon</a:t>
                      </a:r>
                      <a:r>
                        <a:rPr lang="en-US" dirty="0"/>
                        <a:t> pad gap, Coupler position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5.52</a:t>
                      </a:r>
                    </a:p>
                    <a:p>
                      <a:pPr algn="ctr"/>
                      <a:r>
                        <a:rPr lang="en-US" sz="1200" dirty="0"/>
                        <a:t>(0.2%)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6.86</a:t>
                      </a:r>
                    </a:p>
                    <a:p>
                      <a:pPr algn="ctr"/>
                      <a:r>
                        <a:rPr lang="en-US" sz="1200" dirty="0"/>
                        <a:t>(0.9%)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</a:t>
                      </a:r>
                    </a:p>
                    <a:p>
                      <a:pPr algn="ctr"/>
                      <a:r>
                        <a:rPr lang="en-US" sz="1200" dirty="0"/>
                        <a:t>(2.9%)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0208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677CD7-C6D4-2D10-63BB-EE1AF5CF3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91560"/>
              </p:ext>
            </p:extLst>
          </p:nvPr>
        </p:nvGraphicFramePr>
        <p:xfrm>
          <a:off x="69045" y="4019325"/>
          <a:ext cx="484603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5348">
                  <a:extLst>
                    <a:ext uri="{9D8B030D-6E8A-4147-A177-3AD203B41FA5}">
                      <a16:colId xmlns:a16="http://schemas.microsoft.com/office/drawing/2014/main" val="1878724031"/>
                    </a:ext>
                  </a:extLst>
                </a:gridCol>
                <a:gridCol w="722289">
                  <a:extLst>
                    <a:ext uri="{9D8B030D-6E8A-4147-A177-3AD203B41FA5}">
                      <a16:colId xmlns:a16="http://schemas.microsoft.com/office/drawing/2014/main" val="1637510985"/>
                    </a:ext>
                  </a:extLst>
                </a:gridCol>
                <a:gridCol w="1248894">
                  <a:extLst>
                    <a:ext uri="{9D8B030D-6E8A-4147-A177-3AD203B41FA5}">
                      <a16:colId xmlns:a16="http://schemas.microsoft.com/office/drawing/2014/main" val="442383689"/>
                    </a:ext>
                  </a:extLst>
                </a:gridCol>
                <a:gridCol w="1399502">
                  <a:extLst>
                    <a:ext uri="{9D8B030D-6E8A-4147-A177-3AD203B41FA5}">
                      <a16:colId xmlns:a16="http://schemas.microsoft.com/office/drawing/2014/main" val="449418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V11_20um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5.52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1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  <a:r>
                        <a:rPr lang="en-US" sz="1200" dirty="0"/>
                        <a:t>(11)</a:t>
                      </a:r>
                      <a:r>
                        <a:rPr lang="en-US" dirty="0"/>
                        <a:t>_12um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5.34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1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</a:t>
                      </a:r>
                      <a:r>
                        <a:rPr lang="en-US" sz="1200" dirty="0"/>
                        <a:t>(11)</a:t>
                      </a:r>
                      <a:r>
                        <a:rPr lang="en-US" dirty="0"/>
                        <a:t>_5um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4.58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7.34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414</a:t>
                      </a:r>
                    </a:p>
                  </a:txBody>
                  <a:tcPr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64590"/>
                  </a:ext>
                </a:extLst>
              </a:tr>
            </a:tbl>
          </a:graphicData>
        </a:graphic>
      </p:graphicFrame>
      <p:sp>
        <p:nvSpPr>
          <p:cNvPr id="8" name="화살표: 왼쪽으로 구부러짐 7">
            <a:extLst>
              <a:ext uri="{FF2B5EF4-FFF2-40B4-BE49-F238E27FC236}">
                <a16:creationId xmlns:a16="http://schemas.microsoft.com/office/drawing/2014/main" id="{A6C18B3E-9B65-878F-0A25-C093742351C0}"/>
              </a:ext>
            </a:extLst>
          </p:cNvPr>
          <p:cNvSpPr/>
          <p:nvPr/>
        </p:nvSpPr>
        <p:spPr>
          <a:xfrm>
            <a:off x="8675351" y="1038896"/>
            <a:ext cx="1237088" cy="2661634"/>
          </a:xfrm>
          <a:prstGeom prst="curvedLef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FC61DC1-385A-1C60-3DE9-303E33564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41648"/>
              </p:ext>
            </p:extLst>
          </p:nvPr>
        </p:nvGraphicFramePr>
        <p:xfrm>
          <a:off x="5196983" y="4019325"/>
          <a:ext cx="4846033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5348">
                  <a:extLst>
                    <a:ext uri="{9D8B030D-6E8A-4147-A177-3AD203B41FA5}">
                      <a16:colId xmlns:a16="http://schemas.microsoft.com/office/drawing/2014/main" val="1878724031"/>
                    </a:ext>
                  </a:extLst>
                </a:gridCol>
                <a:gridCol w="722289">
                  <a:extLst>
                    <a:ext uri="{9D8B030D-6E8A-4147-A177-3AD203B41FA5}">
                      <a16:colId xmlns:a16="http://schemas.microsoft.com/office/drawing/2014/main" val="1637510985"/>
                    </a:ext>
                  </a:extLst>
                </a:gridCol>
                <a:gridCol w="1248894">
                  <a:extLst>
                    <a:ext uri="{9D8B030D-6E8A-4147-A177-3AD203B41FA5}">
                      <a16:colId xmlns:a16="http://schemas.microsoft.com/office/drawing/2014/main" val="442383689"/>
                    </a:ext>
                  </a:extLst>
                </a:gridCol>
                <a:gridCol w="1399502">
                  <a:extLst>
                    <a:ext uri="{9D8B030D-6E8A-4147-A177-3AD203B41FA5}">
                      <a16:colId xmlns:a16="http://schemas.microsoft.com/office/drawing/2014/main" val="449418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Planar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5.51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137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39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V1_5um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4.44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18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V1_6um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32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V1_7um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4.80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5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V1_8um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4.93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866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V1_12um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6.99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10.39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01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V1_20um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5.49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5.99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764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791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59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AACA6-63AD-9A4F-A8A1-38C7BE5CAD22}"/>
              </a:ext>
            </a:extLst>
          </p:cNvPr>
          <p:cNvSpPr txBox="1"/>
          <p:nvPr/>
        </p:nvSpPr>
        <p:spPr>
          <a:xfrm>
            <a:off x="107276" y="72232"/>
            <a:ext cx="41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(20um) – EPR Analysis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014319-A3FD-9AAB-85C9-8E1997E3AD1B}"/>
              </a:ext>
            </a:extLst>
          </p:cNvPr>
          <p:cNvGrpSpPr/>
          <p:nvPr/>
        </p:nvGrpSpPr>
        <p:grpSpPr>
          <a:xfrm>
            <a:off x="24850" y="2462727"/>
            <a:ext cx="12167150" cy="2271455"/>
            <a:chOff x="-44726" y="1864539"/>
            <a:chExt cx="12167150" cy="227145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B20A60F-406F-6CB9-0344-D64F5AB0ED7D}"/>
                </a:ext>
              </a:extLst>
            </p:cNvPr>
            <p:cNvGrpSpPr/>
            <p:nvPr/>
          </p:nvGrpSpPr>
          <p:grpSpPr>
            <a:xfrm>
              <a:off x="319505" y="3797440"/>
              <a:ext cx="11364797" cy="338554"/>
              <a:chOff x="377548" y="3259315"/>
              <a:chExt cx="11364797" cy="33855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FF2298-3C44-49EA-780B-6674D6AA89C2}"/>
                  </a:ext>
                </a:extLst>
              </p:cNvPr>
              <p:cNvSpPr txBox="1"/>
              <p:nvPr/>
            </p:nvSpPr>
            <p:spPr>
              <a:xfrm>
                <a:off x="5115730" y="3259315"/>
                <a:ext cx="1888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Rr0 : 6.72GHz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344657-918E-690B-F0FC-0B8B4731433E}"/>
                  </a:ext>
                </a:extLst>
              </p:cNvPr>
              <p:cNvSpPr txBox="1"/>
              <p:nvPr/>
            </p:nvSpPr>
            <p:spPr>
              <a:xfrm>
                <a:off x="7484821" y="3259315"/>
                <a:ext cx="1888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Rr1 : 6.87GHz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C2ADB3-158D-0F65-4C38-A220A07D0C7D}"/>
                  </a:ext>
                </a:extLst>
              </p:cNvPr>
              <p:cNvSpPr txBox="1"/>
              <p:nvPr/>
            </p:nvSpPr>
            <p:spPr>
              <a:xfrm>
                <a:off x="9853911" y="3259315"/>
                <a:ext cx="1888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bus : 7.99GHz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103218-7EA9-73D6-755E-17C014DEBEA9}"/>
                  </a:ext>
                </a:extLst>
              </p:cNvPr>
              <p:cNvSpPr txBox="1"/>
              <p:nvPr/>
            </p:nvSpPr>
            <p:spPr>
              <a:xfrm>
                <a:off x="2746639" y="3259315"/>
                <a:ext cx="1888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Q1 : 5.33GHz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6E8A15-EE40-EDBF-04CE-D2D251E730F4}"/>
                  </a:ext>
                </a:extLst>
              </p:cNvPr>
              <p:cNvSpPr txBox="1"/>
              <p:nvPr/>
            </p:nvSpPr>
            <p:spPr>
              <a:xfrm>
                <a:off x="377548" y="3259315"/>
                <a:ext cx="1888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Q0 : 5.18GHz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C459857-332E-B6B4-2AD3-461488514F86}"/>
                </a:ext>
              </a:extLst>
            </p:cNvPr>
            <p:cNvGrpSpPr/>
            <p:nvPr/>
          </p:nvGrpSpPr>
          <p:grpSpPr>
            <a:xfrm>
              <a:off x="-44726" y="1864539"/>
              <a:ext cx="12167150" cy="1989132"/>
              <a:chOff x="0" y="1101540"/>
              <a:chExt cx="12167150" cy="1989132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C0A50FD-23A6-B491-0019-8AC16FB4C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101541"/>
                <a:ext cx="2428979" cy="1986518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16AE811-A8A9-9BDF-4949-9EE63E852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9843" y="1101542"/>
                <a:ext cx="2392325" cy="1986517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0537E316-E2F4-C6ED-8C07-12A2A2828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7018" y="1104154"/>
                <a:ext cx="2420580" cy="1986518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41054CF-F732-517A-2712-E2AA8383F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40087" y="1101541"/>
                <a:ext cx="2422107" cy="1986517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5146172-25E0-2082-1379-DB3629C0E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96764" y="1101540"/>
                <a:ext cx="2370386" cy="1986517"/>
              </a:xfrm>
              <a:prstGeom prst="rect">
                <a:avLst/>
              </a:prstGeom>
            </p:spPr>
          </p:pic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82C2666E-31A2-BB1B-8356-26C99F068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791" y="533897"/>
            <a:ext cx="2754721" cy="16417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CC2D594-8F67-4804-A7F5-B872409762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91" t="4363" r="3150"/>
          <a:stretch/>
        </p:blipFill>
        <p:spPr>
          <a:xfrm>
            <a:off x="3147897" y="448497"/>
            <a:ext cx="1899880" cy="172715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DBA6392-B0C3-55D8-E592-B6F61EBEC87B}"/>
              </a:ext>
            </a:extLst>
          </p:cNvPr>
          <p:cNvGrpSpPr/>
          <p:nvPr/>
        </p:nvGrpSpPr>
        <p:grpSpPr>
          <a:xfrm>
            <a:off x="0" y="4714822"/>
            <a:ext cx="12485284" cy="2139530"/>
            <a:chOff x="47447" y="3303835"/>
            <a:chExt cx="11350258" cy="213953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BEDCA24-B065-8612-0BCB-B69242496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447" y="3313234"/>
              <a:ext cx="2211166" cy="180592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06B824C-C6CC-C30F-515A-97B2789A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99224" y="3313234"/>
              <a:ext cx="2201606" cy="18059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52325-F35D-24DA-1A53-01960C5980F4}"/>
                </a:ext>
              </a:extLst>
            </p:cNvPr>
            <p:cNvSpPr txBox="1"/>
            <p:nvPr/>
          </p:nvSpPr>
          <p:spPr>
            <a:xfrm>
              <a:off x="324818" y="5069771"/>
              <a:ext cx="188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Q0 : 5.36GHz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D77C14B-F345-0A1A-15B8-EC477CAA6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72007" y="3313232"/>
              <a:ext cx="2189955" cy="18059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BE2E27-B9FB-EEF8-DE32-92CF385EB8BC}"/>
                </a:ext>
              </a:extLst>
            </p:cNvPr>
            <p:cNvSpPr txBox="1"/>
            <p:nvPr/>
          </p:nvSpPr>
          <p:spPr>
            <a:xfrm>
              <a:off x="7023338" y="5074033"/>
              <a:ext cx="188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Rr1 : 6.64GHz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BB222A-3CA3-C585-BD3C-CF5D96368314}"/>
                </a:ext>
              </a:extLst>
            </p:cNvPr>
            <p:cNvSpPr txBox="1"/>
            <p:nvPr/>
          </p:nvSpPr>
          <p:spPr>
            <a:xfrm>
              <a:off x="2677249" y="5069771"/>
              <a:ext cx="188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Q1 : 5.38GHz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FEFE7A-2F19-7B80-8E99-13AF226159A7}"/>
                </a:ext>
              </a:extLst>
            </p:cNvPr>
            <p:cNvSpPr txBox="1"/>
            <p:nvPr/>
          </p:nvSpPr>
          <p:spPr>
            <a:xfrm>
              <a:off x="4724628" y="5074033"/>
              <a:ext cx="188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Rr0 : 6.82GHz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B7A7E13-2074-7D8A-AE00-C0B05C1E8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42305" y="3313232"/>
              <a:ext cx="2238806" cy="180592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F47108C-D720-E75E-6982-F422FDE8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14224" y="3303835"/>
              <a:ext cx="2241551" cy="18059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9F0C90-E479-90F6-99C5-7F64AE9535DF}"/>
                </a:ext>
              </a:extLst>
            </p:cNvPr>
            <p:cNvSpPr txBox="1"/>
            <p:nvPr/>
          </p:nvSpPr>
          <p:spPr>
            <a:xfrm>
              <a:off x="9509271" y="5074033"/>
              <a:ext cx="1888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Bus: 7.26GHz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9A8E08-2897-4C67-A98F-27A48A5D3BC2}"/>
              </a:ext>
            </a:extLst>
          </p:cNvPr>
          <p:cNvSpPr txBox="1"/>
          <p:nvPr/>
        </p:nvSpPr>
        <p:spPr>
          <a:xfrm>
            <a:off x="-16626" y="4793230"/>
            <a:ext cx="435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planar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BBDF5C-9B4F-60D4-829C-1CF9EEA7D3A7}"/>
              </a:ext>
            </a:extLst>
          </p:cNvPr>
          <p:cNvSpPr txBox="1"/>
          <p:nvPr/>
        </p:nvSpPr>
        <p:spPr>
          <a:xfrm>
            <a:off x="24850" y="2464386"/>
            <a:ext cx="435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Flipchip</a:t>
            </a:r>
            <a:r>
              <a:rPr lang="en-US" b="1" dirty="0">
                <a:solidFill>
                  <a:schemeClr val="bg1"/>
                </a:solidFill>
              </a:rPr>
              <a:t>(20um)</a:t>
            </a:r>
          </a:p>
        </p:txBody>
      </p:sp>
    </p:spTree>
    <p:extLst>
      <p:ext uri="{BB962C8B-B14F-4D97-AF65-F5344CB8AC3E}">
        <p14:creationId xmlns:p14="http://schemas.microsoft.com/office/powerpoint/2010/main" val="405179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C91B6A-3E1A-FBC0-217E-CFA86DB5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647" y="160617"/>
            <a:ext cx="3931047" cy="27913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AF72F-29C7-943D-305A-87E381E48A4D}"/>
              </a:ext>
            </a:extLst>
          </p:cNvPr>
          <p:cNvSpPr txBox="1"/>
          <p:nvPr/>
        </p:nvSpPr>
        <p:spPr>
          <a:xfrm>
            <a:off x="107276" y="72232"/>
            <a:ext cx="5235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 (20um) – Capacitance Matrix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418F9D-30F5-5682-2CDA-762ECF85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6" y="2157308"/>
            <a:ext cx="9160030" cy="22362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D6C2B2-F650-1C92-DDED-EB6B0F77F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0" y="4483983"/>
            <a:ext cx="9160030" cy="20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16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B4E11F-043F-1494-DF06-70EF6B0609A1}"/>
              </a:ext>
            </a:extLst>
          </p:cNvPr>
          <p:cNvSpPr txBox="1"/>
          <p:nvPr/>
        </p:nvSpPr>
        <p:spPr>
          <a:xfrm>
            <a:off x="107276" y="72232"/>
            <a:ext cx="41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 (20um) – LOM Analysis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12EE22-F9D1-C477-379F-D3259924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252"/>
            <a:ext cx="12192000" cy="25058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3D801D-3250-1C65-9595-AE777F05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7689"/>
            <a:ext cx="12192000" cy="22211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F36F9D-1B2A-6A2D-1AB8-507872B977B3}"/>
              </a:ext>
            </a:extLst>
          </p:cNvPr>
          <p:cNvSpPr/>
          <p:nvPr/>
        </p:nvSpPr>
        <p:spPr>
          <a:xfrm>
            <a:off x="208722" y="2903966"/>
            <a:ext cx="11928613" cy="20375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5B2114-186D-8BA4-F345-4FBDBC9C45AF}"/>
              </a:ext>
            </a:extLst>
          </p:cNvPr>
          <p:cNvSpPr/>
          <p:nvPr/>
        </p:nvSpPr>
        <p:spPr>
          <a:xfrm>
            <a:off x="208721" y="5201639"/>
            <a:ext cx="11928613" cy="20375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923EE05-C7E4-4803-1299-4C37CF55C608}"/>
              </a:ext>
            </a:extLst>
          </p:cNvPr>
          <p:cNvSpPr/>
          <p:nvPr/>
        </p:nvSpPr>
        <p:spPr>
          <a:xfrm>
            <a:off x="173935" y="2872407"/>
            <a:ext cx="815008" cy="352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D03586D-DE4F-4058-255C-1B52938197DD}"/>
              </a:ext>
            </a:extLst>
          </p:cNvPr>
          <p:cNvSpPr/>
          <p:nvPr/>
        </p:nvSpPr>
        <p:spPr>
          <a:xfrm>
            <a:off x="173935" y="5098780"/>
            <a:ext cx="815008" cy="352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53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AACA6-63AD-9A4F-A8A1-38C7BE5CAD22}"/>
              </a:ext>
            </a:extLst>
          </p:cNvPr>
          <p:cNvSpPr txBox="1"/>
          <p:nvPr/>
        </p:nvSpPr>
        <p:spPr>
          <a:xfrm>
            <a:off x="107276" y="72232"/>
            <a:ext cx="41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(5um) – EPR Analysis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20A60F-406F-6CB9-0344-D64F5AB0ED7D}"/>
              </a:ext>
            </a:extLst>
          </p:cNvPr>
          <p:cNvGrpSpPr/>
          <p:nvPr/>
        </p:nvGrpSpPr>
        <p:grpSpPr>
          <a:xfrm>
            <a:off x="331119" y="2750236"/>
            <a:ext cx="10331633" cy="338554"/>
            <a:chOff x="377548" y="3259315"/>
            <a:chExt cx="11364797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FF2298-3C44-49EA-780B-6674D6AA89C2}"/>
                </a:ext>
              </a:extLst>
            </p:cNvPr>
            <p:cNvSpPr txBox="1"/>
            <p:nvPr/>
          </p:nvSpPr>
          <p:spPr>
            <a:xfrm>
              <a:off x="5115730" y="3259315"/>
              <a:ext cx="18884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Rr0 : 7.79GHz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344657-918E-690B-F0FC-0B8B4731433E}"/>
                </a:ext>
              </a:extLst>
            </p:cNvPr>
            <p:cNvSpPr txBox="1"/>
            <p:nvPr/>
          </p:nvSpPr>
          <p:spPr>
            <a:xfrm>
              <a:off x="7484821" y="3259315"/>
              <a:ext cx="18884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Rr1 : 7.60GHz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C2ADB3-158D-0F65-4C38-A220A07D0C7D}"/>
                </a:ext>
              </a:extLst>
            </p:cNvPr>
            <p:cNvSpPr txBox="1"/>
            <p:nvPr/>
          </p:nvSpPr>
          <p:spPr>
            <a:xfrm>
              <a:off x="9853911" y="3259315"/>
              <a:ext cx="18884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bus : 9.06GHz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103218-7EA9-73D6-755E-17C014DEBEA9}"/>
                </a:ext>
              </a:extLst>
            </p:cNvPr>
            <p:cNvSpPr txBox="1"/>
            <p:nvPr/>
          </p:nvSpPr>
          <p:spPr>
            <a:xfrm>
              <a:off x="2746639" y="3259315"/>
              <a:ext cx="18884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Q1 : 4.81GHz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6E8A15-EE40-EDBF-04CE-D2D251E730F4}"/>
                </a:ext>
              </a:extLst>
            </p:cNvPr>
            <p:cNvSpPr txBox="1"/>
            <p:nvPr/>
          </p:nvSpPr>
          <p:spPr>
            <a:xfrm>
              <a:off x="377548" y="3259315"/>
              <a:ext cx="18884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Q0 : 4.78GHz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0E4B28-2BA6-B4DF-65D3-5415BB82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923" y="908955"/>
            <a:ext cx="2174082" cy="1805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4E2303-2415-A854-14EA-850E072BE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647" y="927485"/>
            <a:ext cx="2183250" cy="1805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5C0534-AF4E-95D5-B92C-9CC11F5A6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2604" y="908954"/>
            <a:ext cx="2142659" cy="18059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FC6FE0-E413-EF7E-7204-A2936BC34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8" y="944311"/>
            <a:ext cx="2244889" cy="1805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44EBB6-AD07-BC78-5CE1-D38E69E67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158" y="950685"/>
            <a:ext cx="2228800" cy="180592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B5AB06F-1629-009B-5044-44C95877AFF5}"/>
              </a:ext>
            </a:extLst>
          </p:cNvPr>
          <p:cNvGrpSpPr/>
          <p:nvPr/>
        </p:nvGrpSpPr>
        <p:grpSpPr>
          <a:xfrm>
            <a:off x="21468" y="3374640"/>
            <a:ext cx="12167150" cy="2271455"/>
            <a:chOff x="-44726" y="1864539"/>
            <a:chExt cx="12167150" cy="227145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5A1C5F8-C2C8-3E2E-A749-3B6E5D54F797}"/>
                </a:ext>
              </a:extLst>
            </p:cNvPr>
            <p:cNvGrpSpPr/>
            <p:nvPr/>
          </p:nvGrpSpPr>
          <p:grpSpPr>
            <a:xfrm>
              <a:off x="319505" y="3797440"/>
              <a:ext cx="11364797" cy="338554"/>
              <a:chOff x="377548" y="3259315"/>
              <a:chExt cx="11364797" cy="33855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F3AFE2-9A43-41D0-0C28-01E505B80F7D}"/>
                  </a:ext>
                </a:extLst>
              </p:cNvPr>
              <p:cNvSpPr txBox="1"/>
              <p:nvPr/>
            </p:nvSpPr>
            <p:spPr>
              <a:xfrm>
                <a:off x="5115730" y="3259315"/>
                <a:ext cx="1888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Rr0 : 6.72GHz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F34681-A94D-B057-30F9-9A7A1B592576}"/>
                  </a:ext>
                </a:extLst>
              </p:cNvPr>
              <p:cNvSpPr txBox="1"/>
              <p:nvPr/>
            </p:nvSpPr>
            <p:spPr>
              <a:xfrm>
                <a:off x="7484821" y="3259315"/>
                <a:ext cx="1888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Rr1 : 6.87GHz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88CA60-486F-88FE-84C0-0E9694DB5C98}"/>
                  </a:ext>
                </a:extLst>
              </p:cNvPr>
              <p:cNvSpPr txBox="1"/>
              <p:nvPr/>
            </p:nvSpPr>
            <p:spPr>
              <a:xfrm>
                <a:off x="9853911" y="3259315"/>
                <a:ext cx="1888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bus : 7.99GHz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23D251-AD8A-44E6-4201-1AAFE243006C}"/>
                  </a:ext>
                </a:extLst>
              </p:cNvPr>
              <p:cNvSpPr txBox="1"/>
              <p:nvPr/>
            </p:nvSpPr>
            <p:spPr>
              <a:xfrm>
                <a:off x="2746639" y="3259315"/>
                <a:ext cx="1888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Q1 : 5.33GHz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EA2F8A8-1768-9EFF-881D-8F3B105A765E}"/>
                  </a:ext>
                </a:extLst>
              </p:cNvPr>
              <p:cNvSpPr txBox="1"/>
              <p:nvPr/>
            </p:nvSpPr>
            <p:spPr>
              <a:xfrm>
                <a:off x="377548" y="3259315"/>
                <a:ext cx="18884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Q0 : 5.18GHz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475D403-A7AC-199E-9067-55E4F3C2E6E6}"/>
                </a:ext>
              </a:extLst>
            </p:cNvPr>
            <p:cNvGrpSpPr/>
            <p:nvPr/>
          </p:nvGrpSpPr>
          <p:grpSpPr>
            <a:xfrm>
              <a:off x="-44726" y="1864539"/>
              <a:ext cx="12167150" cy="1989132"/>
              <a:chOff x="0" y="1101540"/>
              <a:chExt cx="12167150" cy="198913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73D2D64-6E26-406B-D145-16D938CC6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1101541"/>
                <a:ext cx="2428979" cy="1986518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7B6CB62-D650-A577-C903-8796650C7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69843" y="1101542"/>
                <a:ext cx="2392325" cy="1986517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B979C66-18B2-08DA-039C-DDF202CEC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7018" y="1104154"/>
                <a:ext cx="2420580" cy="1986518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F584300B-103A-1504-D229-86E64D476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40087" y="1101541"/>
                <a:ext cx="2422107" cy="1986517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08DB6F9-2338-26B4-9360-1E35428C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96764" y="1101540"/>
                <a:ext cx="2370386" cy="1986517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C69084-366B-F92B-D3D7-CAA6455DCB7A}"/>
              </a:ext>
            </a:extLst>
          </p:cNvPr>
          <p:cNvSpPr txBox="1"/>
          <p:nvPr/>
        </p:nvSpPr>
        <p:spPr>
          <a:xfrm>
            <a:off x="21468" y="3399879"/>
            <a:ext cx="435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Flipchip</a:t>
            </a:r>
            <a:r>
              <a:rPr lang="en-US" b="1" dirty="0">
                <a:solidFill>
                  <a:schemeClr val="bg1"/>
                </a:solidFill>
              </a:rPr>
              <a:t>(20um)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8620427-A426-F5C8-B2F3-80E2A0B31AE1}"/>
              </a:ext>
            </a:extLst>
          </p:cNvPr>
          <p:cNvGrpSpPr/>
          <p:nvPr/>
        </p:nvGrpSpPr>
        <p:grpSpPr>
          <a:xfrm>
            <a:off x="11355862" y="908953"/>
            <a:ext cx="2198231" cy="1805925"/>
            <a:chOff x="2596818" y="4853121"/>
            <a:chExt cx="2198231" cy="18059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186559D-E118-0C9D-AC0D-0E38E7D67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96818" y="4853121"/>
              <a:ext cx="2188074" cy="180592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CAA0B99-995B-86BE-54C0-B672A07AC218}"/>
                </a:ext>
              </a:extLst>
            </p:cNvPr>
            <p:cNvSpPr txBox="1"/>
            <p:nvPr/>
          </p:nvSpPr>
          <p:spPr>
            <a:xfrm>
              <a:off x="3078291" y="5232472"/>
              <a:ext cx="17167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Unwanted : 6.86GHz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0AE6DB-2997-8EF4-93CB-569F0B42D0EA}"/>
              </a:ext>
            </a:extLst>
          </p:cNvPr>
          <p:cNvSpPr txBox="1"/>
          <p:nvPr/>
        </p:nvSpPr>
        <p:spPr>
          <a:xfrm>
            <a:off x="0" y="967262"/>
            <a:ext cx="435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Flipchip</a:t>
            </a:r>
            <a:r>
              <a:rPr lang="en-US" b="1" dirty="0">
                <a:solidFill>
                  <a:schemeClr val="bg1"/>
                </a:solidFill>
              </a:rPr>
              <a:t>(5um)</a:t>
            </a:r>
          </a:p>
        </p:txBody>
      </p:sp>
    </p:spTree>
    <p:extLst>
      <p:ext uri="{BB962C8B-B14F-4D97-AF65-F5344CB8AC3E}">
        <p14:creationId xmlns:p14="http://schemas.microsoft.com/office/powerpoint/2010/main" val="282618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2AACA6-63AD-9A4F-A8A1-38C7BE5CAD22}"/>
              </a:ext>
            </a:extLst>
          </p:cNvPr>
          <p:cNvSpPr txBox="1"/>
          <p:nvPr/>
        </p:nvSpPr>
        <p:spPr>
          <a:xfrm>
            <a:off x="107276" y="72232"/>
            <a:ext cx="609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(5um) – Capacitance matrix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14D625-2077-5217-F47D-40051C72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6" y="723255"/>
            <a:ext cx="10076033" cy="22778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F28458-A54D-01E7-EF42-E70C69B59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5" y="3305981"/>
            <a:ext cx="10076033" cy="221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5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B4E11F-043F-1494-DF06-70EF6B0609A1}"/>
              </a:ext>
            </a:extLst>
          </p:cNvPr>
          <p:cNvSpPr txBox="1"/>
          <p:nvPr/>
        </p:nvSpPr>
        <p:spPr>
          <a:xfrm>
            <a:off x="107276" y="72232"/>
            <a:ext cx="41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Flipchip</a:t>
            </a:r>
            <a:r>
              <a:rPr lang="en-US" sz="2400" b="1" dirty="0"/>
              <a:t> (5um) – LOM Analysis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C47BF9-B65C-6DBB-4841-7E2BB36D2702}"/>
              </a:ext>
            </a:extLst>
          </p:cNvPr>
          <p:cNvGrpSpPr/>
          <p:nvPr/>
        </p:nvGrpSpPr>
        <p:grpSpPr>
          <a:xfrm>
            <a:off x="67917" y="556565"/>
            <a:ext cx="10238961" cy="3270000"/>
            <a:chOff x="67917" y="556565"/>
            <a:chExt cx="10076033" cy="36982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10C7B12-7CD3-E1DA-36DF-26816426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17" y="556565"/>
              <a:ext cx="10076033" cy="369824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0F36F9D-1B2A-6A2D-1AB8-507872B977B3}"/>
                </a:ext>
              </a:extLst>
            </p:cNvPr>
            <p:cNvSpPr/>
            <p:nvPr/>
          </p:nvSpPr>
          <p:spPr>
            <a:xfrm>
              <a:off x="288235" y="3925328"/>
              <a:ext cx="9765195" cy="204382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E1E2C63-006A-B356-1C50-D7E37627E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6" y="3715952"/>
            <a:ext cx="10199602" cy="299000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7DE806-526C-34EA-58AD-874143BC7C68}"/>
              </a:ext>
            </a:extLst>
          </p:cNvPr>
          <p:cNvSpPr/>
          <p:nvPr/>
        </p:nvSpPr>
        <p:spPr>
          <a:xfrm>
            <a:off x="225848" y="6371202"/>
            <a:ext cx="9923097" cy="18071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71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D47F1A-488A-5FF2-19C2-D501891F87A0}"/>
              </a:ext>
            </a:extLst>
          </p:cNvPr>
          <p:cNvSpPr txBox="1"/>
          <p:nvPr/>
        </p:nvSpPr>
        <p:spPr>
          <a:xfrm>
            <a:off x="107276" y="72232"/>
            <a:ext cx="41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Planarchip</a:t>
            </a:r>
            <a:r>
              <a:rPr lang="en-US" sz="2400" b="1" dirty="0"/>
              <a:t> – EPR Analysis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FEAF3A-64C1-30C1-D6B1-7C2C1A991556}"/>
              </a:ext>
            </a:extLst>
          </p:cNvPr>
          <p:cNvGrpSpPr/>
          <p:nvPr/>
        </p:nvGrpSpPr>
        <p:grpSpPr>
          <a:xfrm>
            <a:off x="8473760" y="652865"/>
            <a:ext cx="3255646" cy="3009216"/>
            <a:chOff x="8473760" y="652865"/>
            <a:chExt cx="2947305" cy="290846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FCEA44D-B398-2A73-BDEC-62A86128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3760" y="652865"/>
              <a:ext cx="2947305" cy="29084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C3B225-9D75-2378-767D-2D77FBBCA7C0}"/>
                </a:ext>
              </a:extLst>
            </p:cNvPr>
            <p:cNvSpPr txBox="1"/>
            <p:nvPr/>
          </p:nvSpPr>
          <p:spPr>
            <a:xfrm>
              <a:off x="9170738" y="3223131"/>
              <a:ext cx="2146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RR0 : 6.80GHz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5135577-BC55-A40F-D490-00F2511C392B}"/>
              </a:ext>
            </a:extLst>
          </p:cNvPr>
          <p:cNvGrpSpPr/>
          <p:nvPr/>
        </p:nvGrpSpPr>
        <p:grpSpPr>
          <a:xfrm>
            <a:off x="4848448" y="652864"/>
            <a:ext cx="3255646" cy="3009217"/>
            <a:chOff x="4848448" y="652865"/>
            <a:chExt cx="2968123" cy="290846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65CE4D6-F9ED-B367-DE8B-3CAC6F18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8448" y="652865"/>
              <a:ext cx="2968123" cy="29084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18ADFD-CE43-71D8-BA15-4D28BC5DDEAB}"/>
                </a:ext>
              </a:extLst>
            </p:cNvPr>
            <p:cNvSpPr txBox="1"/>
            <p:nvPr/>
          </p:nvSpPr>
          <p:spPr>
            <a:xfrm>
              <a:off x="5669719" y="3253548"/>
              <a:ext cx="21468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Q0 : 5.51GHz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7F0E6CA-A000-7BD5-4178-A605E2206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78" y="622446"/>
            <a:ext cx="3047908" cy="290846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D1E40DE-8DA8-A0BA-B678-D94E55F04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447" y="3906251"/>
            <a:ext cx="6867301" cy="25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3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11018</TotalTime>
  <Words>434</Words>
  <Application>Microsoft Office PowerPoint</Application>
  <PresentationFormat>와이드스크린</PresentationFormat>
  <Paragraphs>158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184</dc:creator>
  <cp:lastModifiedBy>184</cp:lastModifiedBy>
  <cp:revision>29</cp:revision>
  <dcterms:created xsi:type="dcterms:W3CDTF">2022-09-03T02:17:21Z</dcterms:created>
  <dcterms:modified xsi:type="dcterms:W3CDTF">2022-09-25T14:34:06Z</dcterms:modified>
</cp:coreProperties>
</file>